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67CA1D-263A-476E-80F4-44D3CAFC284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A085D0-BC84-47A4-8818-7255248CB5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vk.me/podcast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ПОДКАСТЫ В СОЦИАЛЬНЫХ СЕТЯХ: </a:t>
            </a:r>
            <a:br>
              <a:rPr lang="ru-RU" sz="4000" dirty="0" smtClean="0"/>
            </a:br>
            <a:r>
              <a:rPr lang="ru-RU" sz="4000" dirty="0" smtClean="0"/>
              <a:t>ОТ ТЕОРИИ К ПРАКТИКЕ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40968"/>
            <a:ext cx="2736304" cy="27363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86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34175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600" dirty="0" smtClean="0"/>
              <a:t>Не надо подавать </a:t>
            </a:r>
            <a:r>
              <a:rPr lang="ru-RU" sz="2600" dirty="0"/>
              <a:t>сразу несколько заявок на подключение одного </a:t>
            </a:r>
            <a:r>
              <a:rPr lang="ru-RU" sz="2600" dirty="0" err="1"/>
              <a:t>подкаста</a:t>
            </a:r>
            <a:r>
              <a:rPr lang="ru-RU" sz="2600" dirty="0"/>
              <a:t>: это может увеличить время рассмотрения </a:t>
            </a:r>
            <a:r>
              <a:rPr lang="ru-RU" sz="2600" dirty="0" smtClean="0"/>
              <a:t>заявки</a:t>
            </a:r>
          </a:p>
          <a:p>
            <a:pPr algn="ctr"/>
            <a:r>
              <a:rPr lang="ru-RU" sz="2600" dirty="0" smtClean="0"/>
              <a:t>Отказали в подключении </a:t>
            </a:r>
            <a:r>
              <a:rPr lang="ru-RU" sz="2600" dirty="0" err="1" smtClean="0"/>
              <a:t>подкастов</a:t>
            </a:r>
            <a:r>
              <a:rPr lang="ru-RU" sz="2600" dirty="0" smtClean="0"/>
              <a:t> – можно подать заново. Перепроверьте</a:t>
            </a:r>
            <a:r>
              <a:rPr lang="ru-RU" sz="2600" dirty="0"/>
              <a:t>, что все требования платформы соблюдены, поработайте над техническим качеством материалов, постарайтесь сделать их интересными для максимально широкой аудитории и убедитесь, что каждый эпизод раскрывает свою тему — обычно для этого нужно не меньше 10 минут. </a:t>
            </a:r>
            <a:endParaRPr lang="ru-RU" sz="2600" dirty="0" smtClean="0"/>
          </a:p>
          <a:p>
            <a:pPr algn="ctr"/>
            <a:r>
              <a:rPr lang="ru-RU" sz="2600" dirty="0" smtClean="0"/>
              <a:t>Запишите </a:t>
            </a:r>
            <a:r>
              <a:rPr lang="ru-RU" sz="2600" dirty="0"/>
              <a:t>несколько выпусков в новом формате — и подайте заявку снова</a:t>
            </a:r>
            <a:r>
              <a:rPr lang="ru-RU" sz="2600" dirty="0" smtClean="0"/>
              <a:t>!</a:t>
            </a:r>
          </a:p>
          <a:p>
            <a:pPr algn="ctr"/>
            <a:r>
              <a:rPr lang="ru-RU" sz="2600" dirty="0" smtClean="0"/>
              <a:t>Подробное описание в сообществе «Общество разговорного жанра»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5"/>
            <a:ext cx="4571999" cy="27049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3053111" y="5566044"/>
            <a:ext cx="1224136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5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4. КАК СОЗДАВАТЬ ПОДКАСТ?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6618" y="1113798"/>
            <a:ext cx="5943613" cy="432048"/>
          </a:xfrm>
        </p:spPr>
        <p:txBody>
          <a:bodyPr>
            <a:noAutofit/>
          </a:bodyPr>
          <a:lstStyle/>
          <a:p>
            <a:r>
              <a:rPr lang="ru-RU" sz="1400" dirty="0" smtClean="0"/>
              <a:t>1. Составить план </a:t>
            </a:r>
            <a:r>
              <a:rPr lang="ru-RU" sz="1400" dirty="0" err="1" smtClean="0"/>
              <a:t>подкастов</a:t>
            </a:r>
            <a:r>
              <a:rPr lang="ru-RU" sz="1400" dirty="0" smtClean="0"/>
              <a:t> на март с описанием темы</a:t>
            </a:r>
            <a:endParaRPr lang="ru-RU" sz="1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5209753"/>
            <a:ext cx="7691933" cy="940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2. Записать на телефон аудио, при этом соблюдая формат «говорим без ошибки», если ошиблись просто тут же корректируем, например, «Наш центр проводит данный конкурс с 2018 года,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прошу прощения</a:t>
            </a:r>
            <a:r>
              <a:rPr lang="ru-RU" dirty="0" smtClean="0"/>
              <a:t>, с 2017 года…» или выдержать паузу и продолжить беседу.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14" y="1484784"/>
            <a:ext cx="5423639" cy="3495364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537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051720" y="620688"/>
            <a:ext cx="489654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Обработка аудиофайла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03648" y="1124744"/>
            <a:ext cx="676875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1. Рекомендуется установить на компьютер программу </a:t>
            </a:r>
            <a:r>
              <a:rPr lang="en-US" dirty="0" smtClean="0"/>
              <a:t>Adobe </a:t>
            </a:r>
            <a:r>
              <a:rPr lang="en-US" dirty="0" err="1" smtClean="0"/>
              <a:t>Auditon</a:t>
            </a:r>
            <a:r>
              <a:rPr lang="ru-RU" dirty="0" smtClean="0"/>
              <a:t>, импортировать аудиофайл и смонтировать согласно урокам на </a:t>
            </a:r>
            <a:r>
              <a:rPr lang="en-US" dirty="0" smtClean="0"/>
              <a:t>YouTube</a:t>
            </a:r>
            <a:r>
              <a:rPr lang="ru-RU" dirty="0" smtClean="0"/>
              <a:t>. В поисковике Яндекс, Гугл можно найти </a:t>
            </a:r>
            <a:r>
              <a:rPr lang="ru-RU" dirty="0" err="1" smtClean="0"/>
              <a:t>видеоуроки</a:t>
            </a:r>
            <a:r>
              <a:rPr lang="ru-RU" dirty="0" smtClean="0"/>
              <a:t> по теме «Обработка аудио в </a:t>
            </a:r>
            <a:r>
              <a:rPr lang="ru-RU" dirty="0" err="1" smtClean="0"/>
              <a:t>Адоб</a:t>
            </a:r>
            <a:r>
              <a:rPr lang="ru-RU" dirty="0" smtClean="0"/>
              <a:t> </a:t>
            </a:r>
            <a:r>
              <a:rPr lang="ru-RU" dirty="0" err="1" smtClean="0"/>
              <a:t>Аудишн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75656" y="4941168"/>
            <a:ext cx="6408712" cy="927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1. Если нет возможности обработки аудио в специальной программе, то запись на телефоне надо сохранить под названием темы, например, «Интервью об истории ДК»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211960" cy="23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7776864" cy="8972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Для отделения аудио от видео можно изучить программы в Яндексе, </a:t>
            </a:r>
            <a:r>
              <a:rPr lang="ru-RU" dirty="0" err="1" smtClean="0"/>
              <a:t>Гугле</a:t>
            </a:r>
            <a:r>
              <a:rPr lang="ru-RU" dirty="0" smtClean="0"/>
              <a:t> набрать в поисковике </a:t>
            </a:r>
          </a:p>
          <a:p>
            <a:pPr marL="45720" indent="0" algn="ctr">
              <a:buNone/>
            </a:pPr>
            <a:r>
              <a:rPr lang="ru-RU" dirty="0" smtClean="0"/>
              <a:t>«Как отделить звук от видео…»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427984" cy="281257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46224" y="4797152"/>
            <a:ext cx="7776864" cy="897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Если нет возможности редактировать аудио, то </a:t>
            </a:r>
            <a:r>
              <a:rPr lang="ru-RU" dirty="0" smtClean="0"/>
              <a:t>качественно записанный </a:t>
            </a:r>
            <a:r>
              <a:rPr lang="ru-RU" dirty="0" smtClean="0"/>
              <a:t>файл мы загружаем в раздел «Аудиозаписи» в группе в </a:t>
            </a:r>
            <a:r>
              <a:rPr lang="ru-RU" dirty="0" err="1" smtClean="0"/>
              <a:t>ВКонтакте</a:t>
            </a:r>
            <a:r>
              <a:rPr lang="ru-RU" dirty="0" smtClean="0"/>
              <a:t>, который мы будем прикреплять для поста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32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2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КАК ВЫПУСКАТЬ ПОДКАСТ «В ЭФИР»?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12776"/>
            <a:ext cx="7560840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После получения от администрации </a:t>
            </a:r>
            <a:r>
              <a:rPr lang="ru-RU" dirty="0" err="1" smtClean="0"/>
              <a:t>ВКонтакте</a:t>
            </a:r>
            <a:r>
              <a:rPr lang="ru-RU" dirty="0" smtClean="0"/>
              <a:t> одобрения на ведения </a:t>
            </a:r>
            <a:r>
              <a:rPr lang="ru-RU" dirty="0" err="1" smtClean="0"/>
              <a:t>подкаста</a:t>
            </a:r>
            <a:r>
              <a:rPr lang="ru-RU" dirty="0" smtClean="0"/>
              <a:t>, вы получаете сообщение. Оно придет тому, кто администрирует группу в ВК или отправляет заявку в «Общество разговорного жанра»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53069"/>
            <a:ext cx="3960440" cy="3590251"/>
          </a:xfrm>
          <a:prstGeom prst="rect">
            <a:avLst/>
          </a:prstGeom>
          <a:ln w="9525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318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753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Публикуете </a:t>
            </a:r>
            <a:r>
              <a:rPr lang="ru-RU" dirty="0" err="1" smtClean="0"/>
              <a:t>подкаст</a:t>
            </a:r>
            <a:r>
              <a:rPr lang="ru-RU" dirty="0" smtClean="0"/>
              <a:t> также как и простой пост. Выбираете «Еще», показывается «</a:t>
            </a:r>
            <a:r>
              <a:rPr lang="ru-RU" dirty="0" err="1" smtClean="0"/>
              <a:t>подкаст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0" y="1665625"/>
            <a:ext cx="7481938" cy="4176464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907704" y="5366232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8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99592" y="238683"/>
            <a:ext cx="7461448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Аудио, сохраненное по названию, надо добавить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03915"/>
            <a:ext cx="4005842" cy="226950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33922" y="3179792"/>
            <a:ext cx="7461448" cy="465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Выбрать с места, куда сохраняли аудио, находим по названию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5045833" cy="2376264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035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683568" y="264608"/>
            <a:ext cx="2952328" cy="2732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Предварительно должны позаботиться о фотографии по теме </a:t>
            </a:r>
            <a:r>
              <a:rPr lang="ru-RU" dirty="0" err="1" smtClean="0"/>
              <a:t>подкаста</a:t>
            </a:r>
            <a:r>
              <a:rPr lang="ru-RU" dirty="0" smtClean="0"/>
              <a:t>. При загрузке фото соблюдайте требования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11596"/>
          <a:stretch/>
        </p:blipFill>
        <p:spPr>
          <a:xfrm>
            <a:off x="539552" y="3284984"/>
            <a:ext cx="4425352" cy="31898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21603" b="36072"/>
          <a:stretch/>
        </p:blipFill>
        <p:spPr>
          <a:xfrm>
            <a:off x="3851920" y="295850"/>
            <a:ext cx="4248472" cy="26698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20072" y="429309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Затем заполняйте нужные поля. Текст описания темы </a:t>
            </a:r>
            <a:r>
              <a:rPr lang="ru-RU" dirty="0" err="1"/>
              <a:t>подкаста</a:t>
            </a:r>
            <a:r>
              <a:rPr lang="ru-RU" dirty="0"/>
              <a:t> также вкратце. </a:t>
            </a:r>
          </a:p>
        </p:txBody>
      </p:sp>
    </p:spTree>
    <p:extLst>
      <p:ext uri="{BB962C8B-B14F-4D97-AF65-F5344CB8AC3E}">
        <p14:creationId xmlns:p14="http://schemas.microsoft.com/office/powerpoint/2010/main" val="81692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7" y="3504380"/>
            <a:ext cx="5171078" cy="270218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55576" y="1124744"/>
            <a:ext cx="2952328" cy="100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Выбор фото, и – «Прикрепить»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15479"/>
          <a:stretch/>
        </p:blipFill>
        <p:spPr>
          <a:xfrm>
            <a:off x="4071669" y="264608"/>
            <a:ext cx="3502324" cy="302433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873570" y="3429000"/>
            <a:ext cx="2952328" cy="273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ctr"/>
            <a:r>
              <a:rPr lang="ru-RU" dirty="0" smtClean="0"/>
              <a:t>Заголовок к посту</a:t>
            </a:r>
          </a:p>
          <a:p>
            <a:pPr algn="ctr"/>
            <a:r>
              <a:rPr lang="ru-RU" dirty="0" smtClean="0"/>
              <a:t>Нужные </a:t>
            </a:r>
            <a:r>
              <a:rPr lang="ru-RU" dirty="0" err="1" smtClean="0"/>
              <a:t>хештеги</a:t>
            </a:r>
            <a:endParaRPr lang="ru-RU" dirty="0" smtClean="0"/>
          </a:p>
          <a:p>
            <a:pPr algn="ctr"/>
            <a:r>
              <a:rPr lang="ru-RU" dirty="0" smtClean="0"/>
              <a:t>Опубликовать</a:t>
            </a:r>
          </a:p>
          <a:p>
            <a:pPr algn="ctr"/>
            <a:r>
              <a:rPr lang="ru-RU" dirty="0" smtClean="0"/>
              <a:t>Запланировать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26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548680"/>
            <a:ext cx="7245424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Темы в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</a:rPr>
              <a:t>Год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</a:rPr>
              <a:t>культурного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наследия народов России</a:t>
            </a:r>
          </a:p>
          <a:p>
            <a:r>
              <a:rPr lang="ru-RU" sz="1400" dirty="0" smtClean="0"/>
              <a:t>Устное народное творчество (тувинские народные сказки, сказания, легенды, благопожелания и т.д.)</a:t>
            </a:r>
          </a:p>
          <a:p>
            <a:r>
              <a:rPr lang="ru-RU" sz="1400" dirty="0" smtClean="0"/>
              <a:t>Мини-концерты творческих коллективов (фольклор, хор и т.д.)</a:t>
            </a:r>
          </a:p>
          <a:p>
            <a:r>
              <a:rPr lang="ru-RU" sz="1400" dirty="0" smtClean="0"/>
              <a:t>Беседы на темы клубов народных традиций (интерьер юрты, конное снаряжение, изготовление утвари, традиции «</a:t>
            </a:r>
            <a:r>
              <a:rPr lang="ru-RU" sz="1400" dirty="0" err="1" smtClean="0"/>
              <a:t>Суг</a:t>
            </a:r>
            <a:r>
              <a:rPr lang="ru-RU" sz="1400" dirty="0" smtClean="0"/>
              <a:t> </a:t>
            </a:r>
            <a:r>
              <a:rPr lang="ru-RU" sz="1400" dirty="0" err="1" smtClean="0"/>
              <a:t>бажы</a:t>
            </a:r>
            <a:r>
              <a:rPr lang="ru-RU" sz="1400" dirty="0" smtClean="0"/>
              <a:t> </a:t>
            </a:r>
            <a:r>
              <a:rPr lang="ru-RU" sz="1400" dirty="0" err="1" smtClean="0"/>
              <a:t>дагыыры</a:t>
            </a:r>
            <a:r>
              <a:rPr lang="ru-RU" sz="1400" dirty="0" smtClean="0"/>
              <a:t>», «</a:t>
            </a:r>
            <a:r>
              <a:rPr lang="ru-RU" sz="1400" dirty="0" err="1" smtClean="0"/>
              <a:t>Уруг</a:t>
            </a:r>
            <a:r>
              <a:rPr lang="ru-RU" sz="1400" dirty="0" smtClean="0"/>
              <a:t> </a:t>
            </a:r>
            <a:r>
              <a:rPr lang="ru-RU" sz="1400" dirty="0" err="1" smtClean="0"/>
              <a:t>айтырары</a:t>
            </a:r>
            <a:r>
              <a:rPr lang="ru-RU" sz="1400" dirty="0" smtClean="0"/>
              <a:t>» и т.д.)</a:t>
            </a:r>
          </a:p>
          <a:p>
            <a:r>
              <a:rPr lang="ru-RU" sz="1400" dirty="0" smtClean="0"/>
              <a:t>Интервью с известными людьми, внесшие вклад в развитие культуры и народного творчества</a:t>
            </a:r>
          </a:p>
          <a:p>
            <a:r>
              <a:rPr lang="ru-RU" sz="1400" dirty="0" smtClean="0"/>
              <a:t>Спектакли (</a:t>
            </a:r>
            <a:r>
              <a:rPr lang="ru-RU" sz="1400" dirty="0" err="1" smtClean="0"/>
              <a:t>радиовариант</a:t>
            </a:r>
            <a:r>
              <a:rPr lang="ru-RU" sz="1400" dirty="0" smtClean="0"/>
              <a:t> – ведущий и исполнители ролей)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155416" cy="30096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4036884" cy="30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7632848" cy="39604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/>
              <a:t>ГЛАВНЫЕ ТЕЗИСЫ ВЕБИНАРА</a:t>
            </a:r>
          </a:p>
          <a:p>
            <a:pPr marL="502920" indent="-457200">
              <a:buAutoNum type="arabicPeriod"/>
            </a:pPr>
            <a:r>
              <a:rPr lang="ru-RU" b="1" dirty="0" smtClean="0"/>
              <a:t>Что такое </a:t>
            </a:r>
            <a:r>
              <a:rPr lang="ru-RU" b="1" dirty="0" err="1" smtClean="0"/>
              <a:t>подкаст</a:t>
            </a:r>
            <a:r>
              <a:rPr lang="ru-RU" b="1" dirty="0"/>
              <a:t> </a:t>
            </a:r>
            <a:r>
              <a:rPr lang="ru-RU" b="1" dirty="0" smtClean="0"/>
              <a:t>и кому он нужен?</a:t>
            </a:r>
          </a:p>
          <a:p>
            <a:pPr marL="502920" indent="-457200">
              <a:buAutoNum type="arabicPeriod"/>
            </a:pPr>
            <a:r>
              <a:rPr lang="ru-RU" b="1" dirty="0" smtClean="0"/>
              <a:t>Идеи для </a:t>
            </a:r>
            <a:r>
              <a:rPr lang="ru-RU" b="1" dirty="0" err="1" smtClean="0"/>
              <a:t>подкастов</a:t>
            </a:r>
            <a:endParaRPr lang="ru-RU" b="1" dirty="0" smtClean="0"/>
          </a:p>
          <a:p>
            <a:pPr marL="502920" indent="-457200">
              <a:buAutoNum type="arabicPeriod"/>
            </a:pPr>
            <a:r>
              <a:rPr lang="ru-RU" b="1" dirty="0" smtClean="0"/>
              <a:t>Как начать работу с </a:t>
            </a:r>
            <a:r>
              <a:rPr lang="ru-RU" b="1" dirty="0" err="1" smtClean="0"/>
              <a:t>подкастами</a:t>
            </a:r>
            <a:r>
              <a:rPr lang="ru-RU" b="1" dirty="0" smtClean="0"/>
              <a:t>?</a:t>
            </a:r>
          </a:p>
          <a:p>
            <a:pPr marL="502920" indent="-457200">
              <a:buAutoNum type="arabicPeriod"/>
            </a:pPr>
            <a:r>
              <a:rPr lang="ru-RU" b="1" dirty="0" smtClean="0"/>
              <a:t>Как создавать </a:t>
            </a:r>
            <a:r>
              <a:rPr lang="ru-RU" b="1" dirty="0" err="1" smtClean="0"/>
              <a:t>подкаст</a:t>
            </a:r>
            <a:r>
              <a:rPr lang="ru-RU" b="1" dirty="0" smtClean="0"/>
              <a:t>?</a:t>
            </a:r>
          </a:p>
          <a:p>
            <a:pPr marL="502920" indent="-457200">
              <a:buAutoNum type="arabicPeriod"/>
            </a:pPr>
            <a:r>
              <a:rPr lang="ru-RU" b="1" dirty="0" smtClean="0"/>
              <a:t>Как выпускать </a:t>
            </a:r>
            <a:r>
              <a:rPr lang="ru-RU" b="1" dirty="0" err="1" smtClean="0"/>
              <a:t>подкаст</a:t>
            </a:r>
            <a:r>
              <a:rPr lang="ru-RU" b="1" dirty="0" smtClean="0"/>
              <a:t> « в эфир»?</a:t>
            </a:r>
          </a:p>
          <a:p>
            <a:pPr marL="502920" indent="-457200">
              <a:buAutoNum type="arabicPeriod"/>
            </a:pPr>
            <a:r>
              <a:rPr lang="ru-RU" b="1" dirty="0" smtClean="0"/>
              <a:t>Планирование </a:t>
            </a:r>
            <a:r>
              <a:rPr lang="ru-RU" b="1" dirty="0" err="1" smtClean="0"/>
              <a:t>подкастов</a:t>
            </a:r>
            <a:endParaRPr lang="ru-RU" b="1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502920" indent="-457200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48645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АНАЛИЗ РАБОТЫ В СОЦСЕТЯХ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ЯНВАРЕ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2022 ГОДА НА ПРИМЕРЕ ПЯТИ КДУ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05266"/>
            <a:ext cx="3168352" cy="1895742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/>
              <a:t>Оригинальное </a:t>
            </a:r>
            <a:r>
              <a:rPr lang="ru-RU" dirty="0"/>
              <a:t>видеопоздравление испортило отсутствие тувинских букв на видео.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436265" cy="2178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3" y="3861048"/>
            <a:ext cx="3981605" cy="242809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239888" y="2564904"/>
            <a:ext cx="648072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293096"/>
            <a:ext cx="3716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Качественно снятое и профессионально </a:t>
            </a:r>
            <a:r>
              <a:rPr lang="ru-RU" dirty="0" smtClean="0"/>
              <a:t>смонтированное видеопоздравление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896036" y="4756028"/>
            <a:ext cx="648072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9656" y="1276584"/>
            <a:ext cx="41472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РДК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им. М-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Х.Монгуша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Чадаана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1644 подписчика.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среднем 800 просмотров, 3-4 поста в день.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6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3339" y="836712"/>
            <a:ext cx="3672408" cy="191022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/>
              <a:t>Использование чужого видеоматериала в качестве своего при проведении онлайн-занятий. Занятие не проходит самим руководителем.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51356"/>
            <a:ext cx="5444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КДЦ имени "Дамба-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Доржу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 с.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Баян-Тала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71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подписчика. 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среднем 50 просмотров и 2 поста в день.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888432" cy="2574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301771" cy="2448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23923" y="3356992"/>
            <a:ext cx="47532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3. РЦК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Улуг-Хемского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кожууна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3114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подписчика. В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среднем 2000 просмотров и 2 поста в день.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Онлайн мастер-класс</a:t>
            </a:r>
            <a:r>
              <a:rPr lang="ru-RU" dirty="0"/>
              <a:t> </a:t>
            </a:r>
            <a:r>
              <a:rPr lang="ru-RU" dirty="0" smtClean="0"/>
              <a:t>проводит руководитель, собственное видео, грамотная подготовка к уроку.</a:t>
            </a:r>
          </a:p>
          <a:p>
            <a:pPr algn="ctr"/>
            <a:r>
              <a:rPr lang="ru-RU" dirty="0" smtClean="0"/>
              <a:t>Минусы – на видео много «мультиков», то есть резких переходов, при монтаже использовать «переходы»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90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48"/>
            <a:ext cx="3270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3. РЦК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Улуг-Хемского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кожууна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3" b="4978"/>
          <a:stretch/>
        </p:blipFill>
        <p:spPr>
          <a:xfrm>
            <a:off x="899591" y="627576"/>
            <a:ext cx="3881921" cy="2657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5" y="112474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Креативный формат, демонстрация разных направлений народного пения, красочное </a:t>
            </a:r>
            <a:r>
              <a:rPr lang="ru-RU" dirty="0" err="1" smtClean="0"/>
              <a:t>костюмирование</a:t>
            </a:r>
            <a:r>
              <a:rPr lang="ru-RU" dirty="0" smtClean="0"/>
              <a:t> и оформление.</a:t>
            </a:r>
          </a:p>
          <a:p>
            <a:pPr algn="ctr"/>
            <a:r>
              <a:rPr lang="ru-RU" dirty="0" smtClean="0"/>
              <a:t>Минус – при формировании поста не использованы тувинские буквы.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84984"/>
            <a:ext cx="6473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4. Дом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культуры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им.Д.Дамба-Даржаа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с.Хайыракан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609 подписчика.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 среднем 500 просмотров и 3 поста в день.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8"/>
          <a:stretch/>
        </p:blipFill>
        <p:spPr>
          <a:xfrm>
            <a:off x="4657730" y="3623538"/>
            <a:ext cx="4041003" cy="30533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4410978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Пост с тувинскими буквами, но пропущены в некоторых словах, качественное видео и звук.</a:t>
            </a:r>
          </a:p>
          <a:p>
            <a:pPr algn="ctr"/>
            <a:r>
              <a:rPr lang="ru-RU" dirty="0" smtClean="0"/>
              <a:t>Рекомендуется доработать как материал для </a:t>
            </a:r>
            <a:r>
              <a:rPr lang="ru-RU" dirty="0" err="1" smtClean="0"/>
              <a:t>подкаста</a:t>
            </a:r>
            <a:r>
              <a:rPr lang="ru-RU" dirty="0" smtClean="0"/>
              <a:t> с участием комментатора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1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863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5. Дом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культуры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Чаа-Хольского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кожууна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3051 подписчика.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среднем 900 просмотров и 4-5 поста в день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645" y="119675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Привлекательный и </a:t>
            </a:r>
            <a:r>
              <a:rPr lang="ru-RU" dirty="0" smtClean="0"/>
              <a:t>информативный графический дизайн афиши. </a:t>
            </a:r>
          </a:p>
          <a:p>
            <a:pPr algn="ctr"/>
            <a:r>
              <a:rPr lang="ru-RU" dirty="0" smtClean="0"/>
              <a:t>Но текст без небольшими ошибками по знакам препинаний и тувинским буквам.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5" y="3284984"/>
            <a:ext cx="3482262" cy="30975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r="1658"/>
          <a:stretch/>
        </p:blipFill>
        <p:spPr>
          <a:xfrm>
            <a:off x="4903329" y="895372"/>
            <a:ext cx="3861109" cy="548946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985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Общие рекомендации по итогам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вебинара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344816" cy="4176464"/>
          </a:xfrm>
        </p:spPr>
        <p:txBody>
          <a:bodyPr/>
          <a:lstStyle/>
          <a:p>
            <a:r>
              <a:rPr lang="ru-RU" b="1" dirty="0"/>
              <a:t>Самообразование </a:t>
            </a:r>
          </a:p>
          <a:p>
            <a:r>
              <a:rPr lang="ru-RU" b="1" dirty="0" smtClean="0"/>
              <a:t>Заявка на размещение </a:t>
            </a:r>
            <a:r>
              <a:rPr lang="ru-RU" b="1" dirty="0" err="1" smtClean="0"/>
              <a:t>подкаста</a:t>
            </a:r>
            <a:endParaRPr lang="ru-RU" b="1" dirty="0" smtClean="0"/>
          </a:p>
          <a:p>
            <a:r>
              <a:rPr lang="ru-RU" b="1" dirty="0" smtClean="0"/>
              <a:t>План подготовки и сбора материалов</a:t>
            </a:r>
          </a:p>
          <a:p>
            <a:r>
              <a:rPr lang="ru-RU" b="1" dirty="0" smtClean="0"/>
              <a:t>Качество фото и видео в контенте сообщества</a:t>
            </a:r>
          </a:p>
          <a:p>
            <a:r>
              <a:rPr lang="ru-RU" b="1" dirty="0" smtClean="0"/>
              <a:t>Тувинские буквы </a:t>
            </a:r>
            <a:r>
              <a:rPr lang="ru-RU" b="1" dirty="0" smtClean="0"/>
              <a:t>в текстах на тувинском языке</a:t>
            </a:r>
          </a:p>
          <a:p>
            <a:r>
              <a:rPr lang="ru-RU" b="1" dirty="0" smtClean="0"/>
              <a:t>Увеличение числа подписчиков</a:t>
            </a:r>
          </a:p>
          <a:p>
            <a:r>
              <a:rPr lang="ru-RU" b="1" dirty="0" smtClean="0"/>
              <a:t>Установка и изучение программы </a:t>
            </a:r>
            <a:r>
              <a:rPr lang="ru-RU" b="1" dirty="0" err="1" smtClean="0"/>
              <a:t>Адоб</a:t>
            </a:r>
            <a:r>
              <a:rPr lang="ru-RU" b="1" dirty="0" smtClean="0"/>
              <a:t> </a:t>
            </a:r>
            <a:r>
              <a:rPr lang="ru-RU" b="1" dirty="0" err="1" smtClean="0"/>
              <a:t>Аудишн</a:t>
            </a:r>
            <a:endParaRPr lang="ru-RU" b="1" dirty="0" smtClean="0"/>
          </a:p>
          <a:p>
            <a:r>
              <a:rPr lang="ru-RU" b="1" dirty="0" err="1" smtClean="0"/>
              <a:t>Методслужбам</a:t>
            </a:r>
            <a:r>
              <a:rPr lang="ru-RU" b="1" dirty="0" smtClean="0"/>
              <a:t> провести обучение по теме</a:t>
            </a:r>
          </a:p>
          <a:p>
            <a:r>
              <a:rPr lang="ru-RU" b="1" dirty="0" smtClean="0"/>
              <a:t>Сбор выпущенных </a:t>
            </a:r>
            <a:r>
              <a:rPr lang="ru-RU" b="1" dirty="0" err="1" smtClean="0"/>
              <a:t>подкастов</a:t>
            </a:r>
            <a:r>
              <a:rPr lang="ru-RU" b="1" dirty="0" smtClean="0"/>
              <a:t> для отдела медиа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pPr marL="45720" indent="0">
              <a:buNone/>
            </a:pP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654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656" y="332656"/>
            <a:ext cx="7262192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ЧИСТЫХ ЭФИРОВ ПОДКАСТОВ ВАМ И МНОГОЧИСЛЕННОЙ АУДИОТОРИИ СЛУШАТЕЛЕЙ!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24944"/>
            <a:ext cx="3384376" cy="169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28364" r="6635" b="6945"/>
          <a:stretch/>
        </p:blipFill>
        <p:spPr>
          <a:xfrm>
            <a:off x="1691680" y="4727274"/>
            <a:ext cx="5779698" cy="17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9541" y="692696"/>
            <a:ext cx="6813376" cy="320153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endParaRPr lang="ru-RU" b="1" dirty="0"/>
          </a:p>
          <a:p>
            <a:pPr marL="45720" indent="0" algn="ctr">
              <a:buNone/>
            </a:pPr>
            <a:r>
              <a:rPr lang="ru-RU" dirty="0"/>
              <a:t>Термин «</a:t>
            </a:r>
            <a:r>
              <a:rPr lang="ru-RU" dirty="0" err="1"/>
              <a:t>подкастинг</a:t>
            </a:r>
            <a:r>
              <a:rPr lang="ru-RU" dirty="0"/>
              <a:t>» придумал британский журналист Бен </a:t>
            </a:r>
            <a:r>
              <a:rPr lang="ru-RU" dirty="0" err="1"/>
              <a:t>Хаммерсли</a:t>
            </a:r>
            <a:r>
              <a:rPr lang="ru-RU" dirty="0"/>
              <a:t>. Это произошло в 2004 </a:t>
            </a:r>
            <a:r>
              <a:rPr lang="ru-RU" dirty="0" smtClean="0"/>
              <a:t>году. Автор </a:t>
            </a:r>
            <a:r>
              <a:rPr lang="ru-RU" dirty="0"/>
              <a:t>предложил назвать таким образом новый технологический тренд доставки аудиофайлов на плееры </a:t>
            </a:r>
            <a:r>
              <a:rPr lang="ru-RU" dirty="0" err="1"/>
              <a:t>Apple</a:t>
            </a:r>
            <a:r>
              <a:rPr lang="ru-RU" dirty="0"/>
              <a:t>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итоге </a:t>
            </a:r>
            <a:r>
              <a:rPr lang="ru-RU" dirty="0" err="1"/>
              <a:t>подкастингом</a:t>
            </a:r>
            <a:r>
              <a:rPr lang="ru-RU" dirty="0"/>
              <a:t> назвали целую сферу производства и распространения контента, а словом «</a:t>
            </a:r>
            <a:r>
              <a:rPr lang="ru-RU" dirty="0" err="1"/>
              <a:t>подкаст</a:t>
            </a:r>
            <a:r>
              <a:rPr lang="ru-RU" dirty="0"/>
              <a:t>» — новый формат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err="1"/>
              <a:t>Подкасты</a:t>
            </a:r>
            <a:r>
              <a:rPr lang="ru-RU" dirty="0"/>
              <a:t> — это </a:t>
            </a:r>
            <a:r>
              <a:rPr lang="ru-RU" dirty="0" err="1"/>
              <a:t>аудиопередачи</a:t>
            </a:r>
            <a:r>
              <a:rPr lang="ru-RU" dirty="0"/>
              <a:t>, которые напоминают классические программы на радио. Чаще всего это беседы либо монологи на самые разные темы: о технологиях, кино, моде, спорте, науке, автомобилях, юморе и </a:t>
            </a:r>
            <a:r>
              <a:rPr lang="ru-RU" dirty="0" smtClean="0"/>
              <a:t>культуре</a:t>
            </a:r>
            <a:endParaRPr lang="ru-RU" b="1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79" y="3702888"/>
            <a:ext cx="252028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21" y="3723840"/>
            <a:ext cx="3716405" cy="247837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1. ЧТО ТАКОЕ ПОДКАСТ И КОМУ ОН НУЖЕН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26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60648"/>
            <a:ext cx="7317432" cy="25534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ПОДКАСТЫ В КУЛЬТУРЕ</a:t>
            </a:r>
          </a:p>
          <a:p>
            <a:pPr marL="45720" indent="0" algn="ctr">
              <a:buNone/>
            </a:pPr>
            <a:r>
              <a:rPr lang="ru-RU" dirty="0" err="1"/>
              <a:t>Подкасты</a:t>
            </a:r>
            <a:r>
              <a:rPr lang="ru-RU" dirty="0"/>
              <a:t> — современный доступный формат, в рамках которого учреждение культуры может регулярно рассказывать о своих проектах и привлекать </a:t>
            </a:r>
            <a:r>
              <a:rPr lang="ru-RU" dirty="0" smtClean="0"/>
              <a:t>слушателей, регулярные </a:t>
            </a:r>
            <a:r>
              <a:rPr lang="ru-RU" dirty="0"/>
              <a:t>аудио- или </a:t>
            </a:r>
            <a:r>
              <a:rPr lang="ru-RU" dirty="0" err="1"/>
              <a:t>видеовыпуски</a:t>
            </a:r>
            <a:r>
              <a:rPr lang="ru-RU" dirty="0"/>
              <a:t> разговорного формата.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88906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Записи удобно слушать в дороге, по пути на работу, во время тренировок средней интенсивности или просто на диване.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Регулярные выпуски создают ощущение сериала — человек знает, что через неделю или две снова услышит что-то новое и интересное.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5796" y="625589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https://www.cultmanager.ru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6954" r="21087" b="35256"/>
          <a:stretch/>
        </p:blipFill>
        <p:spPr>
          <a:xfrm>
            <a:off x="4644008" y="2708920"/>
            <a:ext cx="3940870" cy="2592288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83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32656"/>
            <a:ext cx="6976864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КОМУ НУЖНЫ ПОДКАСТЫ О КУЛЬТУРЕ?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ВИДЫ: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художественные;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документальные;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разговорные;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мотивационные;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про личности;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 события;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4142076" cy="32491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6372200" cy="19691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1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2. ИДЕИ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ДЛЯ ПОДКАСТА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052736"/>
            <a:ext cx="4176464" cy="51125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ХУДОЖЕСТВЕННЫЙ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Произведения тувинских, русских, зарубежных авторов на русском и тувинском языках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ДОКУМЕНТАЛЬНЫЙ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Историческая хроника о концерте Центрального военного оркестра Министерства обороны России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РАЗГОВОРНЫЙ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формате интервью с участником Всероссийского конкурса, с ветераном культуры на тему «Агитбригады 70-х годов в нашем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кожууне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в молодым специалистом о его деятельности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МОТИВАЦИОННЫЙ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формате монолога о традиционных мужских играх тувинцев, о кухонной утвари в традиционной юрте, о семейных ценностях и т.д.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 ЛИЧНОСТИ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Интервью с мастером по изготовлению тувинских национальных инструментах, с «Лучшим работником культуры – 2020 года», с руководителем КДФ, с примерным семьянином села, с многодетной матерью о воспитании детей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 СОБЫТИЯ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Анонсирующая беседа с организатором конкурса по разным темам, например, о фотоконкурсе среди школьников «Я – помощник семьи», об итогах проведенного мероприятия, например, о конкурсе «Отец-молодец»</a:t>
            </a:r>
          </a:p>
          <a:p>
            <a:pPr marL="4572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2395874" cy="153490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00" y="1628800"/>
            <a:ext cx="2303246" cy="15354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65" y="2987112"/>
            <a:ext cx="2529070" cy="145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94" y="4221088"/>
            <a:ext cx="2387039" cy="16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843613"/>
            <a:ext cx="7992888" cy="1433259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ТРЕБОВАНИЯ К ПОДКАСТАМ</a:t>
            </a:r>
          </a:p>
          <a:p>
            <a:r>
              <a:rPr lang="ru-RU" dirty="0"/>
              <a:t>— речь в </a:t>
            </a:r>
            <a:r>
              <a:rPr lang="ru-RU" dirty="0" err="1"/>
              <a:t>подкасте</a:t>
            </a:r>
            <a:r>
              <a:rPr lang="ru-RU" dirty="0"/>
              <a:t> должна быть хорошо слышна, а качество в целом — быть на высоком уровне;</a:t>
            </a:r>
          </a:p>
          <a:p>
            <a:r>
              <a:rPr lang="ru-RU" dirty="0"/>
              <a:t>— на платформе нельзя размещать эпизоды других авторов и чужие музыкальные произведения;</a:t>
            </a:r>
          </a:p>
          <a:p>
            <a:r>
              <a:rPr lang="ru-RU" dirty="0"/>
              <a:t>— в эпизодах не должно быть нарушений законодательства РФ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5607" y="3212976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Выбрать помещение без посторонних шумов, заранее подготовить вопросы для собеседника</a:t>
            </a: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2078" y="4925871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Проверить всю аудиозапись на посторонние шумы или на соответствие тематике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925871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Если беседа на видео, отделить звук от видео в программе </a:t>
            </a:r>
            <a:r>
              <a:rPr lang="en-US" sz="1200" dirty="0" smtClean="0"/>
              <a:t>Adobe Audition</a:t>
            </a:r>
            <a:r>
              <a:rPr lang="ru-RU" sz="1200" dirty="0" smtClean="0"/>
              <a:t>  или в телефоне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76701" y="4925871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Создать папку в компьютере «</a:t>
            </a:r>
            <a:r>
              <a:rPr lang="ru-RU" sz="1200" dirty="0" err="1" smtClean="0"/>
              <a:t>Подкасты</a:t>
            </a:r>
            <a:r>
              <a:rPr lang="ru-RU" sz="1200" dirty="0" smtClean="0"/>
              <a:t>» и переименовать кратко по теме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3212976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Записать на телефон диалог, при этом договориться с собеседником о «чистоте» беседы, то есть без ошибок</a:t>
            </a:r>
            <a:endParaRPr lang="ru-RU" sz="11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3212976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Составить план </a:t>
            </a:r>
            <a:r>
              <a:rPr lang="ru-RU" sz="1200" dirty="0" err="1" smtClean="0"/>
              <a:t>подкастов</a:t>
            </a:r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Выбрать тему беседы</a:t>
            </a:r>
            <a:endParaRPr lang="ru-RU" sz="1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987824" y="364502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904893" y="36810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410270" y="539392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987824" y="539392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423799" y="36810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3.КАК НАЧАТЬ РАБОТУ С ПОДКАСТАМИ?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2492896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НАДО ЗАПИСАТЬ ПРОБНОЕ АУДИО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7218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Подписаться </a:t>
            </a:r>
            <a:r>
              <a:rPr lang="ru-RU" sz="1600" dirty="0"/>
              <a:t>в</a:t>
            </a:r>
            <a:r>
              <a:rPr lang="ru-RU" sz="1600" dirty="0" smtClean="0"/>
              <a:t> </a:t>
            </a:r>
            <a:r>
              <a:rPr lang="ru-RU" sz="1600" dirty="0" smtClean="0"/>
              <a:t>сообщество «Общество разговорного жанра»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r>
              <a:rPr lang="ru-RU" sz="1600" dirty="0" smtClean="0"/>
              <a:t>Загрузить </a:t>
            </a:r>
            <a:r>
              <a:rPr lang="ru-RU" sz="1600" dirty="0" smtClean="0"/>
              <a:t>файл в раздел «Аудиозаписи» в вашем сообществе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18" y="1052736"/>
            <a:ext cx="3744416" cy="2215346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17032"/>
            <a:ext cx="4640326" cy="2304256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2286000" y="5338033"/>
            <a:ext cx="322210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9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Если всё готово — напишите любое приветствие в </a:t>
            </a:r>
            <a:r>
              <a:rPr lang="ru-RU" dirty="0" smtClean="0"/>
              <a:t>сообщении в сообщество: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vk.me/</a:t>
            </a:r>
            <a:r>
              <a:rPr lang="ru-RU" u="sng" dirty="0" err="1">
                <a:hlinkClick r:id="rId2"/>
              </a:rPr>
              <a:t>podcasters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Рассмотрение </a:t>
            </a:r>
            <a:r>
              <a:rPr lang="ru-RU" dirty="0"/>
              <a:t>заявки занимает от </a:t>
            </a:r>
            <a:r>
              <a:rPr lang="ru-RU" dirty="0" smtClean="0"/>
              <a:t>2 </a:t>
            </a:r>
            <a:r>
              <a:rPr lang="ru-RU" dirty="0"/>
              <a:t>до </a:t>
            </a:r>
            <a:r>
              <a:rPr lang="ru-RU" dirty="0" smtClean="0"/>
              <a:t>5 </a:t>
            </a:r>
            <a:r>
              <a:rPr lang="ru-RU" dirty="0"/>
              <a:t>дней. Когда она будет одобрена, в Вашем сообществе станет доступен раздел «</a:t>
            </a:r>
            <a:r>
              <a:rPr lang="ru-RU" dirty="0" err="1"/>
              <a:t>Подкасты</a:t>
            </a:r>
            <a:r>
              <a:rPr lang="ru-RU" dirty="0" smtClean="0"/>
              <a:t>». Сообщение придет с раздел «Сообщения» в вашем сообществе или группе</a:t>
            </a:r>
          </a:p>
          <a:p>
            <a:r>
              <a:rPr lang="ru-RU" dirty="0" smtClean="0"/>
              <a:t>При заполнении заявки укажите ссылку на вашу группу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54" y="4154848"/>
            <a:ext cx="6357631" cy="230425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403648" y="4005064"/>
            <a:ext cx="1872208" cy="43204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538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2963</TotalTime>
  <Words>1242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ПОДКАСТЫ В СОЦИАЛЬНЫХ СЕТЯХ:  ОТ ТЕОРИИ К ПРАКТИКЕ</vt:lpstr>
      <vt:lpstr>Презентация PowerPoint</vt:lpstr>
      <vt:lpstr>1. ЧТО ТАКОЕ ПОДКАСТ И КОМУ ОН НУЖЕН </vt:lpstr>
      <vt:lpstr>Презентация PowerPoint</vt:lpstr>
      <vt:lpstr>Презентация PowerPoint</vt:lpstr>
      <vt:lpstr>2. ИДЕИ ДЛЯ ПОДКАСТА </vt:lpstr>
      <vt:lpstr>3.КАК НАЧАТЬ РАБОТУ С ПОДКАСТАМИ? </vt:lpstr>
      <vt:lpstr>Презентация PowerPoint</vt:lpstr>
      <vt:lpstr>Презентация PowerPoint</vt:lpstr>
      <vt:lpstr>Презентация PowerPoint</vt:lpstr>
      <vt:lpstr>4. КАК СОЗДАВАТЬ ПОДКАСТ?</vt:lpstr>
      <vt:lpstr>Презентация PowerPoint</vt:lpstr>
      <vt:lpstr>Презентация PowerPoint</vt:lpstr>
      <vt:lpstr>КАК ВЫПУСКАТЬ ПОДКАСТ «В ЭФИР»?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РАБОТЫ В СОЦСЕТЯХ В ЯНВАРЕ 2022 ГОДА НА ПРИМЕРЕ ПЯТИ КДУ</vt:lpstr>
      <vt:lpstr>Презентация PowerPoint</vt:lpstr>
      <vt:lpstr>Презентация PowerPoint</vt:lpstr>
      <vt:lpstr>Презентация PowerPoint</vt:lpstr>
      <vt:lpstr>Общие рекомендации по итогам вебинара</vt:lpstr>
      <vt:lpstr>СПАСИБО ЗА ВНИМАНИЕ! ЧИСТЫХ ЭФИРОВ ПОДКАСТОВ ВАМ И МНОГОЧИСЛЕННОЙ АУДИОТОРИИ СЛУШАТЕЛЕЙ!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Mr.Design</dc:creator>
  <cp:lastModifiedBy>Mr.Design</cp:lastModifiedBy>
  <cp:revision>35</cp:revision>
  <dcterms:created xsi:type="dcterms:W3CDTF">2022-02-14T05:17:30Z</dcterms:created>
  <dcterms:modified xsi:type="dcterms:W3CDTF">2022-02-18T03:12:33Z</dcterms:modified>
</cp:coreProperties>
</file>